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</p:embeddedFont>
    <p:embeddedFont>
      <p:font typeface="Montserrat Classic" panose="020B0604020202020204" charset="0"/>
      <p:regular r:id="rId23"/>
    </p:embeddedFont>
    <p:embeddedFont>
      <p:font typeface="Montserrat Classic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2.sv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7.svg"/><Relationship Id="rId7" Type="http://schemas.openxmlformats.org/officeDocument/2006/relationships/image" Target="../media/image2.svg"/><Relationship Id="rId12" Type="http://schemas.openxmlformats.org/officeDocument/2006/relationships/image" Target="../media/image21.png"/><Relationship Id="rId17" Type="http://schemas.openxmlformats.org/officeDocument/2006/relationships/image" Target="../media/image18.svg"/><Relationship Id="rId2" Type="http://schemas.openxmlformats.org/officeDocument/2006/relationships/video" Target="../media/media1.mp4"/><Relationship Id="rId16" Type="http://schemas.openxmlformats.org/officeDocument/2006/relationships/image" Target="../media/image17.png"/><Relationship Id="rId20" Type="http://schemas.openxmlformats.org/officeDocument/2006/relationships/image" Target="../media/image36.png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19" Type="http://schemas.openxmlformats.org/officeDocument/2006/relationships/image" Target="../media/image20.sv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15.png"/><Relationship Id="rId22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svg"/><Relationship Id="rId1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20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6.sv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12" Type="http://schemas.openxmlformats.org/officeDocument/2006/relationships/image" Target="../media/image8.svg"/><Relationship Id="rId17" Type="http://schemas.openxmlformats.org/officeDocument/2006/relationships/image" Target="../media/image26.jpeg"/><Relationship Id="rId2" Type="http://schemas.openxmlformats.org/officeDocument/2006/relationships/image" Target="../media/image15.png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svg"/><Relationship Id="rId15" Type="http://schemas.openxmlformats.org/officeDocument/2006/relationships/image" Target="../media/image13.png"/><Relationship Id="rId10" Type="http://schemas.openxmlformats.org/officeDocument/2006/relationships/image" Target="../media/image25.jpeg"/><Relationship Id="rId4" Type="http://schemas.openxmlformats.org/officeDocument/2006/relationships/image" Target="../media/image1.png"/><Relationship Id="rId9" Type="http://schemas.openxmlformats.org/officeDocument/2006/relationships/image" Target="../media/image24.jpe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17" Type="http://schemas.openxmlformats.org/officeDocument/2006/relationships/image" Target="../media/image11.png"/><Relationship Id="rId2" Type="http://schemas.openxmlformats.org/officeDocument/2006/relationships/image" Target="../media/image7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5.png"/><Relationship Id="rId10" Type="http://schemas.openxmlformats.org/officeDocument/2006/relationships/image" Target="../media/image27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22.svg"/><Relationship Id="rId17" Type="http://schemas.openxmlformats.org/officeDocument/2006/relationships/image" Target="../media/image11.png"/><Relationship Id="rId2" Type="http://schemas.openxmlformats.org/officeDocument/2006/relationships/image" Target="../media/image7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2.svg"/><Relationship Id="rId15" Type="http://schemas.openxmlformats.org/officeDocument/2006/relationships/image" Target="../media/image15.png"/><Relationship Id="rId10" Type="http://schemas.openxmlformats.org/officeDocument/2006/relationships/image" Target="../media/image27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29.svg"/><Relationship Id="rId23" Type="http://schemas.openxmlformats.org/officeDocument/2006/relationships/image" Target="../media/image35.svg"/><Relationship Id="rId10" Type="http://schemas.openxmlformats.org/officeDocument/2006/relationships/image" Target="../media/image7.png"/><Relationship Id="rId19" Type="http://schemas.openxmlformats.org/officeDocument/2006/relationships/image" Target="../media/image33.sv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28.pn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29.svg"/><Relationship Id="rId10" Type="http://schemas.openxmlformats.org/officeDocument/2006/relationships/image" Target="../media/image7.png"/><Relationship Id="rId19" Type="http://schemas.openxmlformats.org/officeDocument/2006/relationships/image" Target="../media/image33.sv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18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2.svg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37.sv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51921" y="8001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53680" y="901859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274261" y="3865851"/>
            <a:ext cx="7870905" cy="1277649"/>
          </a:xfrm>
          <a:prstGeom prst="rect">
            <a:avLst/>
          </a:prstGeom>
          <a:solidFill>
            <a:srgbClr val="F2BE40"/>
          </a:solidFill>
        </p:spPr>
      </p:sp>
      <p:sp>
        <p:nvSpPr>
          <p:cNvPr id="6" name="TextBox 6"/>
          <p:cNvSpPr txBox="1"/>
          <p:nvPr/>
        </p:nvSpPr>
        <p:spPr>
          <a:xfrm>
            <a:off x="1239633" y="2352675"/>
            <a:ext cx="7940161" cy="141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55"/>
              </a:lnSpc>
            </a:pPr>
            <a:r>
              <a:rPr lang="en-US" sz="11242">
                <a:solidFill>
                  <a:srgbClr val="3B41C9"/>
                </a:solidFill>
                <a:latin typeface="Archive Bold"/>
              </a:rPr>
              <a:t>INVENTORY</a:t>
            </a:r>
          </a:p>
        </p:txBody>
      </p:sp>
      <p:sp>
        <p:nvSpPr>
          <p:cNvPr id="7" name="Freeform 7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28700" y="5928660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987423" y="87912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0565" y="3980151"/>
            <a:ext cx="7429658" cy="116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4756" dirty="0">
                <a:solidFill>
                  <a:srgbClr val="3B41C9"/>
                </a:solidFill>
                <a:latin typeface="Archive Bold"/>
              </a:rPr>
              <a:t>MANAJEMEN STOK  BARANG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0549" y="6896100"/>
            <a:ext cx="7418329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3B41C9"/>
                </a:solidFill>
                <a:latin typeface="Montserrat"/>
              </a:rPr>
              <a:t>Pembuatan aplikasi penyimpanan stock barang toko perhari menggunakan bahasa pemrograman phyton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001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901859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8937" y="131424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52915" y="2772048"/>
            <a:ext cx="15182169" cy="6719754"/>
            <a:chOff x="0" y="0"/>
            <a:chExt cx="3998596" cy="1769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98596" cy="1769812"/>
            </a:xfrm>
            <a:custGeom>
              <a:avLst/>
              <a:gdLst/>
              <a:ahLst/>
              <a:cxnLst/>
              <a:rect l="l" t="t" r="r" b="b"/>
              <a:pathLst>
                <a:path w="3998596" h="1769812">
                  <a:moveTo>
                    <a:pt x="26007" y="0"/>
                  </a:moveTo>
                  <a:lnTo>
                    <a:pt x="3972589" y="0"/>
                  </a:lnTo>
                  <a:cubicBezTo>
                    <a:pt x="3979487" y="0"/>
                    <a:pt x="3986102" y="2740"/>
                    <a:pt x="3990979" y="7617"/>
                  </a:cubicBezTo>
                  <a:cubicBezTo>
                    <a:pt x="3995856" y="12494"/>
                    <a:pt x="3998596" y="19109"/>
                    <a:pt x="3998596" y="26007"/>
                  </a:cubicBezTo>
                  <a:lnTo>
                    <a:pt x="3998596" y="1743805"/>
                  </a:lnTo>
                  <a:cubicBezTo>
                    <a:pt x="3998596" y="1750702"/>
                    <a:pt x="3995856" y="1757317"/>
                    <a:pt x="3990979" y="1762195"/>
                  </a:cubicBezTo>
                  <a:cubicBezTo>
                    <a:pt x="3986102" y="1767072"/>
                    <a:pt x="3979487" y="1769812"/>
                    <a:pt x="3972589" y="1769812"/>
                  </a:cubicBezTo>
                  <a:lnTo>
                    <a:pt x="26007" y="1769812"/>
                  </a:lnTo>
                  <a:cubicBezTo>
                    <a:pt x="19109" y="1769812"/>
                    <a:pt x="12494" y="1767072"/>
                    <a:pt x="7617" y="1762195"/>
                  </a:cubicBezTo>
                  <a:cubicBezTo>
                    <a:pt x="2740" y="1757317"/>
                    <a:pt x="0" y="1750702"/>
                    <a:pt x="0" y="1743805"/>
                  </a:cubicBezTo>
                  <a:lnTo>
                    <a:pt x="0" y="26007"/>
                  </a:lnTo>
                  <a:cubicBezTo>
                    <a:pt x="0" y="19109"/>
                    <a:pt x="2740" y="12494"/>
                    <a:pt x="7617" y="7617"/>
                  </a:cubicBezTo>
                  <a:cubicBezTo>
                    <a:pt x="12494" y="2740"/>
                    <a:pt x="19109" y="0"/>
                    <a:pt x="26007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998596" cy="17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30600" y="2521012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88830" y="3073888"/>
            <a:ext cx="11698592" cy="6184412"/>
          </a:xfrm>
          <a:custGeom>
            <a:avLst/>
            <a:gdLst/>
            <a:ahLst/>
            <a:cxnLst/>
            <a:rect l="l" t="t" r="r" b="b"/>
            <a:pathLst>
              <a:path w="11698592" h="6184412">
                <a:moveTo>
                  <a:pt x="0" y="0"/>
                </a:moveTo>
                <a:lnTo>
                  <a:pt x="11698593" y="0"/>
                </a:lnTo>
                <a:lnTo>
                  <a:pt x="11698593" y="6184412"/>
                </a:lnTo>
                <a:lnTo>
                  <a:pt x="0" y="618441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987423" y="87912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78920" y="1085850"/>
            <a:ext cx="973016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EDIT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001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901859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8937" y="131424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52915" y="2772048"/>
            <a:ext cx="15182169" cy="6719754"/>
            <a:chOff x="0" y="0"/>
            <a:chExt cx="3998596" cy="1769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98596" cy="1769812"/>
            </a:xfrm>
            <a:custGeom>
              <a:avLst/>
              <a:gdLst/>
              <a:ahLst/>
              <a:cxnLst/>
              <a:rect l="l" t="t" r="r" b="b"/>
              <a:pathLst>
                <a:path w="3998596" h="1769812">
                  <a:moveTo>
                    <a:pt x="26007" y="0"/>
                  </a:moveTo>
                  <a:lnTo>
                    <a:pt x="3972589" y="0"/>
                  </a:lnTo>
                  <a:cubicBezTo>
                    <a:pt x="3979487" y="0"/>
                    <a:pt x="3986102" y="2740"/>
                    <a:pt x="3990979" y="7617"/>
                  </a:cubicBezTo>
                  <a:cubicBezTo>
                    <a:pt x="3995856" y="12494"/>
                    <a:pt x="3998596" y="19109"/>
                    <a:pt x="3998596" y="26007"/>
                  </a:cubicBezTo>
                  <a:lnTo>
                    <a:pt x="3998596" y="1743805"/>
                  </a:lnTo>
                  <a:cubicBezTo>
                    <a:pt x="3998596" y="1750702"/>
                    <a:pt x="3995856" y="1757317"/>
                    <a:pt x="3990979" y="1762195"/>
                  </a:cubicBezTo>
                  <a:cubicBezTo>
                    <a:pt x="3986102" y="1767072"/>
                    <a:pt x="3979487" y="1769812"/>
                    <a:pt x="3972589" y="1769812"/>
                  </a:cubicBezTo>
                  <a:lnTo>
                    <a:pt x="26007" y="1769812"/>
                  </a:lnTo>
                  <a:cubicBezTo>
                    <a:pt x="19109" y="1769812"/>
                    <a:pt x="12494" y="1767072"/>
                    <a:pt x="7617" y="1762195"/>
                  </a:cubicBezTo>
                  <a:cubicBezTo>
                    <a:pt x="2740" y="1757317"/>
                    <a:pt x="0" y="1750702"/>
                    <a:pt x="0" y="1743805"/>
                  </a:cubicBezTo>
                  <a:lnTo>
                    <a:pt x="0" y="26007"/>
                  </a:lnTo>
                  <a:cubicBezTo>
                    <a:pt x="0" y="19109"/>
                    <a:pt x="2740" y="12494"/>
                    <a:pt x="7617" y="7617"/>
                  </a:cubicBezTo>
                  <a:cubicBezTo>
                    <a:pt x="12494" y="2740"/>
                    <a:pt x="19109" y="0"/>
                    <a:pt x="26007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998596" cy="17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30600" y="2521012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394364" y="3066830"/>
            <a:ext cx="11499271" cy="6091020"/>
          </a:xfrm>
          <a:custGeom>
            <a:avLst/>
            <a:gdLst/>
            <a:ahLst/>
            <a:cxnLst/>
            <a:rect l="l" t="t" r="r" b="b"/>
            <a:pathLst>
              <a:path w="11499271" h="6091020">
                <a:moveTo>
                  <a:pt x="0" y="0"/>
                </a:moveTo>
                <a:lnTo>
                  <a:pt x="11499272" y="0"/>
                </a:lnTo>
                <a:lnTo>
                  <a:pt x="11499272" y="6091020"/>
                </a:lnTo>
                <a:lnTo>
                  <a:pt x="0" y="609102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987423" y="87912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78920" y="1085850"/>
            <a:ext cx="973016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HASIL CETAK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001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876300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8937" y="131424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52915" y="2772048"/>
            <a:ext cx="15182169" cy="6719754"/>
            <a:chOff x="0" y="0"/>
            <a:chExt cx="3998596" cy="1769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98596" cy="1769812"/>
            </a:xfrm>
            <a:custGeom>
              <a:avLst/>
              <a:gdLst/>
              <a:ahLst/>
              <a:cxnLst/>
              <a:rect l="l" t="t" r="r" b="b"/>
              <a:pathLst>
                <a:path w="3998596" h="1769812">
                  <a:moveTo>
                    <a:pt x="26007" y="0"/>
                  </a:moveTo>
                  <a:lnTo>
                    <a:pt x="3972589" y="0"/>
                  </a:lnTo>
                  <a:cubicBezTo>
                    <a:pt x="3979487" y="0"/>
                    <a:pt x="3986102" y="2740"/>
                    <a:pt x="3990979" y="7617"/>
                  </a:cubicBezTo>
                  <a:cubicBezTo>
                    <a:pt x="3995856" y="12494"/>
                    <a:pt x="3998596" y="19109"/>
                    <a:pt x="3998596" y="26007"/>
                  </a:cubicBezTo>
                  <a:lnTo>
                    <a:pt x="3998596" y="1743805"/>
                  </a:lnTo>
                  <a:cubicBezTo>
                    <a:pt x="3998596" y="1750702"/>
                    <a:pt x="3995856" y="1757317"/>
                    <a:pt x="3990979" y="1762195"/>
                  </a:cubicBezTo>
                  <a:cubicBezTo>
                    <a:pt x="3986102" y="1767072"/>
                    <a:pt x="3979487" y="1769812"/>
                    <a:pt x="3972589" y="1769812"/>
                  </a:cubicBezTo>
                  <a:lnTo>
                    <a:pt x="26007" y="1769812"/>
                  </a:lnTo>
                  <a:cubicBezTo>
                    <a:pt x="19109" y="1769812"/>
                    <a:pt x="12494" y="1767072"/>
                    <a:pt x="7617" y="1762195"/>
                  </a:cubicBezTo>
                  <a:cubicBezTo>
                    <a:pt x="2740" y="1757317"/>
                    <a:pt x="0" y="1750702"/>
                    <a:pt x="0" y="1743805"/>
                  </a:cubicBezTo>
                  <a:lnTo>
                    <a:pt x="0" y="26007"/>
                  </a:lnTo>
                  <a:cubicBezTo>
                    <a:pt x="0" y="19109"/>
                    <a:pt x="2740" y="12494"/>
                    <a:pt x="7617" y="7617"/>
                  </a:cubicBezTo>
                  <a:cubicBezTo>
                    <a:pt x="12494" y="2740"/>
                    <a:pt x="19109" y="0"/>
                    <a:pt x="26007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998596" cy="17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30600" y="2521012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455535" y="3165741"/>
            <a:ext cx="11502177" cy="6092559"/>
          </a:xfrm>
          <a:custGeom>
            <a:avLst/>
            <a:gdLst/>
            <a:ahLst/>
            <a:cxnLst/>
            <a:rect l="l" t="t" r="r" b="b"/>
            <a:pathLst>
              <a:path w="11502177" h="6092559">
                <a:moveTo>
                  <a:pt x="0" y="0"/>
                </a:moveTo>
                <a:lnTo>
                  <a:pt x="11502176" y="0"/>
                </a:lnTo>
                <a:lnTo>
                  <a:pt x="11502176" y="6092559"/>
                </a:lnTo>
                <a:lnTo>
                  <a:pt x="0" y="609255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027782" y="862673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78920" y="1085850"/>
            <a:ext cx="973016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HAPUS DATA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001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901859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8937" y="131424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52915" y="2772048"/>
            <a:ext cx="15182169" cy="6719754"/>
            <a:chOff x="0" y="0"/>
            <a:chExt cx="3998596" cy="1769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98596" cy="1769812"/>
            </a:xfrm>
            <a:custGeom>
              <a:avLst/>
              <a:gdLst/>
              <a:ahLst/>
              <a:cxnLst/>
              <a:rect l="l" t="t" r="r" b="b"/>
              <a:pathLst>
                <a:path w="3998596" h="1769812">
                  <a:moveTo>
                    <a:pt x="26007" y="0"/>
                  </a:moveTo>
                  <a:lnTo>
                    <a:pt x="3972589" y="0"/>
                  </a:lnTo>
                  <a:cubicBezTo>
                    <a:pt x="3979487" y="0"/>
                    <a:pt x="3986102" y="2740"/>
                    <a:pt x="3990979" y="7617"/>
                  </a:cubicBezTo>
                  <a:cubicBezTo>
                    <a:pt x="3995856" y="12494"/>
                    <a:pt x="3998596" y="19109"/>
                    <a:pt x="3998596" y="26007"/>
                  </a:cubicBezTo>
                  <a:lnTo>
                    <a:pt x="3998596" y="1743805"/>
                  </a:lnTo>
                  <a:cubicBezTo>
                    <a:pt x="3998596" y="1750702"/>
                    <a:pt x="3995856" y="1757317"/>
                    <a:pt x="3990979" y="1762195"/>
                  </a:cubicBezTo>
                  <a:cubicBezTo>
                    <a:pt x="3986102" y="1767072"/>
                    <a:pt x="3979487" y="1769812"/>
                    <a:pt x="3972589" y="1769812"/>
                  </a:cubicBezTo>
                  <a:lnTo>
                    <a:pt x="26007" y="1769812"/>
                  </a:lnTo>
                  <a:cubicBezTo>
                    <a:pt x="19109" y="1769812"/>
                    <a:pt x="12494" y="1767072"/>
                    <a:pt x="7617" y="1762195"/>
                  </a:cubicBezTo>
                  <a:cubicBezTo>
                    <a:pt x="2740" y="1757317"/>
                    <a:pt x="0" y="1750702"/>
                    <a:pt x="0" y="1743805"/>
                  </a:cubicBezTo>
                  <a:lnTo>
                    <a:pt x="0" y="26007"/>
                  </a:lnTo>
                  <a:cubicBezTo>
                    <a:pt x="0" y="19109"/>
                    <a:pt x="2740" y="12494"/>
                    <a:pt x="7617" y="7617"/>
                  </a:cubicBezTo>
                  <a:cubicBezTo>
                    <a:pt x="12494" y="2740"/>
                    <a:pt x="19109" y="0"/>
                    <a:pt x="26007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998596" cy="17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30600" y="2521012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340638" y="3023083"/>
            <a:ext cx="11606724" cy="6172117"/>
          </a:xfrm>
          <a:custGeom>
            <a:avLst/>
            <a:gdLst/>
            <a:ahLst/>
            <a:cxnLst/>
            <a:rect l="l" t="t" r="r" b="b"/>
            <a:pathLst>
              <a:path w="11606724" h="6172117">
                <a:moveTo>
                  <a:pt x="0" y="0"/>
                </a:moveTo>
                <a:lnTo>
                  <a:pt x="11606724" y="0"/>
                </a:lnTo>
                <a:lnTo>
                  <a:pt x="11606724" y="6172118"/>
                </a:lnTo>
                <a:lnTo>
                  <a:pt x="0" y="617211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987423" y="87912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78920" y="1085850"/>
            <a:ext cx="973016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RESET DATA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23569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950887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8937" y="131424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52915" y="2772048"/>
            <a:ext cx="15182169" cy="6719754"/>
            <a:chOff x="0" y="0"/>
            <a:chExt cx="3998596" cy="1769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98596" cy="1769812"/>
            </a:xfrm>
            <a:custGeom>
              <a:avLst/>
              <a:gdLst/>
              <a:ahLst/>
              <a:cxnLst/>
              <a:rect l="l" t="t" r="r" b="b"/>
              <a:pathLst>
                <a:path w="3998596" h="1769812">
                  <a:moveTo>
                    <a:pt x="26007" y="0"/>
                  </a:moveTo>
                  <a:lnTo>
                    <a:pt x="3972589" y="0"/>
                  </a:lnTo>
                  <a:cubicBezTo>
                    <a:pt x="3979487" y="0"/>
                    <a:pt x="3986102" y="2740"/>
                    <a:pt x="3990979" y="7617"/>
                  </a:cubicBezTo>
                  <a:cubicBezTo>
                    <a:pt x="3995856" y="12494"/>
                    <a:pt x="3998596" y="19109"/>
                    <a:pt x="3998596" y="26007"/>
                  </a:cubicBezTo>
                  <a:lnTo>
                    <a:pt x="3998596" y="1743805"/>
                  </a:lnTo>
                  <a:cubicBezTo>
                    <a:pt x="3998596" y="1750702"/>
                    <a:pt x="3995856" y="1757317"/>
                    <a:pt x="3990979" y="1762195"/>
                  </a:cubicBezTo>
                  <a:cubicBezTo>
                    <a:pt x="3986102" y="1767072"/>
                    <a:pt x="3979487" y="1769812"/>
                    <a:pt x="3972589" y="1769812"/>
                  </a:cubicBezTo>
                  <a:lnTo>
                    <a:pt x="26007" y="1769812"/>
                  </a:lnTo>
                  <a:cubicBezTo>
                    <a:pt x="19109" y="1769812"/>
                    <a:pt x="12494" y="1767072"/>
                    <a:pt x="7617" y="1762195"/>
                  </a:cubicBezTo>
                  <a:cubicBezTo>
                    <a:pt x="2740" y="1757317"/>
                    <a:pt x="0" y="1750702"/>
                    <a:pt x="0" y="1743805"/>
                  </a:cubicBezTo>
                  <a:lnTo>
                    <a:pt x="0" y="26007"/>
                  </a:lnTo>
                  <a:cubicBezTo>
                    <a:pt x="0" y="19109"/>
                    <a:pt x="2740" y="12494"/>
                    <a:pt x="7617" y="7617"/>
                  </a:cubicBezTo>
                  <a:cubicBezTo>
                    <a:pt x="12494" y="2740"/>
                    <a:pt x="19109" y="0"/>
                    <a:pt x="26007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998596" cy="17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30600" y="2521012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455535" y="3023083"/>
            <a:ext cx="11509929" cy="6120644"/>
          </a:xfrm>
          <a:custGeom>
            <a:avLst/>
            <a:gdLst/>
            <a:ahLst/>
            <a:cxnLst/>
            <a:rect l="l" t="t" r="r" b="b"/>
            <a:pathLst>
              <a:path w="11509929" h="6120644">
                <a:moveTo>
                  <a:pt x="0" y="0"/>
                </a:moveTo>
                <a:lnTo>
                  <a:pt x="11509928" y="0"/>
                </a:lnTo>
                <a:lnTo>
                  <a:pt x="11509928" y="6120645"/>
                </a:lnTo>
                <a:lnTo>
                  <a:pt x="0" y="612064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5003244" y="895350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78920" y="1085850"/>
            <a:ext cx="973016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DATA DUMMY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20611" y="-212959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23569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952500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8937" y="131424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52915" y="2772048"/>
            <a:ext cx="15182169" cy="6719754"/>
            <a:chOff x="0" y="0"/>
            <a:chExt cx="3998596" cy="1769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98596" cy="1769812"/>
            </a:xfrm>
            <a:custGeom>
              <a:avLst/>
              <a:gdLst/>
              <a:ahLst/>
              <a:cxnLst/>
              <a:rect l="l" t="t" r="r" b="b"/>
              <a:pathLst>
                <a:path w="3998596" h="1769812">
                  <a:moveTo>
                    <a:pt x="26007" y="0"/>
                  </a:moveTo>
                  <a:lnTo>
                    <a:pt x="3972589" y="0"/>
                  </a:lnTo>
                  <a:cubicBezTo>
                    <a:pt x="3979487" y="0"/>
                    <a:pt x="3986102" y="2740"/>
                    <a:pt x="3990979" y="7617"/>
                  </a:cubicBezTo>
                  <a:cubicBezTo>
                    <a:pt x="3995856" y="12494"/>
                    <a:pt x="3998596" y="19109"/>
                    <a:pt x="3998596" y="26007"/>
                  </a:cubicBezTo>
                  <a:lnTo>
                    <a:pt x="3998596" y="1743805"/>
                  </a:lnTo>
                  <a:cubicBezTo>
                    <a:pt x="3998596" y="1750702"/>
                    <a:pt x="3995856" y="1757317"/>
                    <a:pt x="3990979" y="1762195"/>
                  </a:cubicBezTo>
                  <a:cubicBezTo>
                    <a:pt x="3986102" y="1767072"/>
                    <a:pt x="3979487" y="1769812"/>
                    <a:pt x="3972589" y="1769812"/>
                  </a:cubicBezTo>
                  <a:lnTo>
                    <a:pt x="26007" y="1769812"/>
                  </a:lnTo>
                  <a:cubicBezTo>
                    <a:pt x="19109" y="1769812"/>
                    <a:pt x="12494" y="1767072"/>
                    <a:pt x="7617" y="1762195"/>
                  </a:cubicBezTo>
                  <a:cubicBezTo>
                    <a:pt x="2740" y="1757317"/>
                    <a:pt x="0" y="1750702"/>
                    <a:pt x="0" y="1743805"/>
                  </a:cubicBezTo>
                  <a:lnTo>
                    <a:pt x="0" y="26007"/>
                  </a:lnTo>
                  <a:cubicBezTo>
                    <a:pt x="0" y="19109"/>
                    <a:pt x="2740" y="12494"/>
                    <a:pt x="7617" y="7617"/>
                  </a:cubicBezTo>
                  <a:cubicBezTo>
                    <a:pt x="12494" y="2740"/>
                    <a:pt x="19109" y="0"/>
                    <a:pt x="26007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998596" cy="17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30600" y="2521012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rcRect/>
          <a:stretch>
            <a:fillRect/>
          </a:stretch>
        </p:blipFill>
        <p:spPr>
          <a:xfrm>
            <a:off x="3894955" y="3208932"/>
            <a:ext cx="10498090" cy="594891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970005" y="895350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34375" y="1583703"/>
            <a:ext cx="9619250" cy="72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5"/>
              </a:lnSpc>
            </a:pPr>
            <a:r>
              <a:rPr lang="en-US" sz="5086">
                <a:solidFill>
                  <a:srgbClr val="3B41C9"/>
                </a:solidFill>
                <a:latin typeface="Archive Bold"/>
              </a:rPr>
              <a:t>CARA PENGGUNAAN APLIKASI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51921" y="823569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53680" y="925328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38971" y="148167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6264" y="5983779"/>
            <a:ext cx="387272" cy="387272"/>
          </a:xfrm>
          <a:custGeom>
            <a:avLst/>
            <a:gdLst/>
            <a:ahLst/>
            <a:cxnLst/>
            <a:rect l="l" t="t" r="r" b="b"/>
            <a:pathLst>
              <a:path w="387272" h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89462" y="2709258"/>
            <a:ext cx="9998538" cy="6549042"/>
          </a:xfrm>
          <a:custGeom>
            <a:avLst/>
            <a:gdLst/>
            <a:ahLst/>
            <a:cxnLst/>
            <a:rect l="l" t="t" r="r" b="b"/>
            <a:pathLst>
              <a:path w="9998538" h="6549042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29518" y="3602652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7423" y="902595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CODING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29518" y="6749362"/>
            <a:ext cx="3271523" cy="811605"/>
            <a:chOff x="0" y="0"/>
            <a:chExt cx="5431329" cy="13474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31329" cy="1347414"/>
            </a:xfrm>
            <a:custGeom>
              <a:avLst/>
              <a:gdLst/>
              <a:ahLst/>
              <a:cxnLst/>
              <a:rect l="l" t="t" r="r" b="b"/>
              <a:pathLst>
                <a:path w="5431329" h="1347414">
                  <a:moveTo>
                    <a:pt x="0" y="0"/>
                  </a:moveTo>
                  <a:lnTo>
                    <a:pt x="0" y="1347414"/>
                  </a:lnTo>
                  <a:lnTo>
                    <a:pt x="5431329" y="1347414"/>
                  </a:lnTo>
                  <a:lnTo>
                    <a:pt x="5431329" y="0"/>
                  </a:lnTo>
                  <a:lnTo>
                    <a:pt x="0" y="0"/>
                  </a:lnTo>
                  <a:close/>
                  <a:moveTo>
                    <a:pt x="5370369" y="1286454"/>
                  </a:moveTo>
                  <a:lnTo>
                    <a:pt x="59690" y="1286454"/>
                  </a:lnTo>
                  <a:lnTo>
                    <a:pt x="59690" y="59690"/>
                  </a:lnTo>
                  <a:lnTo>
                    <a:pt x="5370369" y="59690"/>
                  </a:lnTo>
                  <a:lnTo>
                    <a:pt x="5370369" y="1286454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129518" y="6936724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END SLIDE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23569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925328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54400" y="3509811"/>
            <a:ext cx="3267379" cy="326737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27013" y="33458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8"/>
              <a:stretch>
                <a:fillRect l="223" t="-38887" r="223" b="-38887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565521" y="3382538"/>
            <a:ext cx="3267379" cy="326737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27013" y="33458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9"/>
              <a:stretch>
                <a:fillRect l="223" t="-16665" r="223" b="-16665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406021" y="3382538"/>
            <a:ext cx="3267379" cy="32673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F2BE4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27013" y="33458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 b="-3333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621968" y="81776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6438985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663309" y="3239925"/>
            <a:ext cx="3267379" cy="3267379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F2BE40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27013" y="33458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17"/>
              <a:stretch>
                <a:fillRect l="223" t="-16693" r="223" b="-16693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4987423" y="902595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 Classic Bold"/>
              </a:rPr>
              <a:t>CODING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3B41C9"/>
                </a:solidFill>
                <a:latin typeface="Montserrat"/>
              </a:rPr>
              <a:t>School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51664" y="1830225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MEET THE TEAM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77292" y="7193104"/>
            <a:ext cx="4288266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>
                <a:solidFill>
                  <a:srgbClr val="3B41C9"/>
                </a:solidFill>
                <a:latin typeface="Archive Bold"/>
              </a:rPr>
              <a:t>EKO MUCHAMAD HARYONO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50565" y="7193104"/>
            <a:ext cx="3396144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>
                <a:solidFill>
                  <a:srgbClr val="3B41C9"/>
                </a:solidFill>
                <a:latin typeface="Archive Bold"/>
              </a:rPr>
              <a:t>NAJWA NUR SALIMAH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73400" y="7193104"/>
            <a:ext cx="5190524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>
                <a:solidFill>
                  <a:srgbClr val="3B41C9"/>
                </a:solidFill>
                <a:latin typeface="Archive Bold"/>
              </a:rPr>
              <a:t>NURHAYATI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713" y="7689824"/>
            <a:ext cx="5744752" cy="4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834">
                <a:solidFill>
                  <a:srgbClr val="F2BE40"/>
                </a:solidFill>
                <a:latin typeface="Montserrat"/>
              </a:rPr>
              <a:t>0110223059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572642" y="7193104"/>
            <a:ext cx="3396144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>
                <a:solidFill>
                  <a:srgbClr val="3B41C9"/>
                </a:solidFill>
                <a:latin typeface="Archive Bold"/>
              </a:rPr>
              <a:t>SAYYID FADIL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102952" y="7689824"/>
            <a:ext cx="5744752" cy="4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834">
                <a:solidFill>
                  <a:srgbClr val="F2BE40"/>
                </a:solidFill>
                <a:latin typeface="Montserrat"/>
              </a:rPr>
              <a:t>0110223079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326835" y="7689824"/>
            <a:ext cx="5744752" cy="4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834">
                <a:solidFill>
                  <a:srgbClr val="F2BE40"/>
                </a:solidFill>
                <a:latin typeface="Montserrat"/>
              </a:rPr>
              <a:t>0110223081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98338" y="7689824"/>
            <a:ext cx="5744752" cy="43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834">
                <a:solidFill>
                  <a:srgbClr val="F2BE40"/>
                </a:solidFill>
                <a:latin typeface="Montserrat"/>
              </a:rPr>
              <a:t>0110223061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001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899033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003878" y="2209377"/>
            <a:ext cx="5470886" cy="9036813"/>
            <a:chOff x="0" y="0"/>
            <a:chExt cx="384429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10"/>
              <a:stretch>
                <a:fillRect l="-88479" r="-8691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4987423" y="876300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CODING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33347" y="8098900"/>
            <a:ext cx="7099620" cy="109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Apabila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ingin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menjalankan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inventory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pastikan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di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atas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sudah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di download agar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bisa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dijalankan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sesuai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dengan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formatnya</a:t>
            </a:r>
            <a:endParaRPr lang="en-US" sz="2100" dirty="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92711" y="2343326"/>
            <a:ext cx="7415585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 Bold"/>
              </a:rPr>
              <a:t>MODUL APLIKASI PYTHON YANG DIGUNAKAN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749574" y="6213084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902812" y="6518931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2" name="Freeform 22"/>
          <p:cNvSpPr/>
          <p:nvPr/>
        </p:nvSpPr>
        <p:spPr>
          <a:xfrm>
            <a:off x="6749574" y="7948437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902812" y="8276192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33347" y="4819826"/>
            <a:ext cx="5366566" cy="218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667" lvl="1" indent="-267834">
              <a:lnSpc>
                <a:spcPts val="3473"/>
              </a:lnSpc>
              <a:buFont typeface="Arial"/>
              <a:buChar char="•"/>
            </a:pPr>
            <a:r>
              <a:rPr lang="en-US" sz="2481" dirty="0">
                <a:solidFill>
                  <a:srgbClr val="F5BE4A"/>
                </a:solidFill>
                <a:latin typeface="Montserrat Classic Bold"/>
              </a:rPr>
              <a:t>pip install </a:t>
            </a:r>
            <a:r>
              <a:rPr lang="en-US" sz="2481" dirty="0" err="1">
                <a:solidFill>
                  <a:srgbClr val="F5BE4A"/>
                </a:solidFill>
                <a:latin typeface="Montserrat Classic Bold"/>
              </a:rPr>
              <a:t>tk</a:t>
            </a:r>
            <a:endParaRPr lang="en-US" sz="2481" dirty="0">
              <a:solidFill>
                <a:srgbClr val="F5BE4A"/>
              </a:solidFill>
              <a:latin typeface="Montserrat Classic Bold"/>
            </a:endParaRPr>
          </a:p>
          <a:p>
            <a:pPr marL="535667" lvl="1" indent="-267834">
              <a:lnSpc>
                <a:spcPts val="3473"/>
              </a:lnSpc>
              <a:buFont typeface="Arial"/>
              <a:buChar char="•"/>
            </a:pPr>
            <a:r>
              <a:rPr lang="en-US" sz="2481" dirty="0">
                <a:solidFill>
                  <a:srgbClr val="F5BE4A"/>
                </a:solidFill>
                <a:latin typeface="Montserrat Classic Bold"/>
              </a:rPr>
              <a:t>pip install pillow</a:t>
            </a:r>
          </a:p>
          <a:p>
            <a:pPr marL="535667" lvl="1" indent="-267834">
              <a:lnSpc>
                <a:spcPts val="3473"/>
              </a:lnSpc>
              <a:buFont typeface="Arial"/>
              <a:buChar char="•"/>
            </a:pPr>
            <a:r>
              <a:rPr lang="en-US" sz="2481" dirty="0">
                <a:solidFill>
                  <a:srgbClr val="F5BE4A"/>
                </a:solidFill>
                <a:latin typeface="Montserrat Classic Bold"/>
              </a:rPr>
              <a:t>pip install </a:t>
            </a:r>
            <a:r>
              <a:rPr lang="en-US" sz="2481" dirty="0" err="1">
                <a:solidFill>
                  <a:srgbClr val="F5BE4A"/>
                </a:solidFill>
                <a:latin typeface="Montserrat Classic Bold"/>
              </a:rPr>
              <a:t>ttkbootstrap</a:t>
            </a:r>
            <a:endParaRPr lang="en-US" sz="2481" dirty="0">
              <a:solidFill>
                <a:srgbClr val="F5BE4A"/>
              </a:solidFill>
              <a:latin typeface="Montserrat Classic Bold"/>
            </a:endParaRPr>
          </a:p>
          <a:p>
            <a:pPr marL="535667" lvl="1" indent="-267834">
              <a:lnSpc>
                <a:spcPts val="3473"/>
              </a:lnSpc>
              <a:buFont typeface="Arial"/>
              <a:buChar char="•"/>
            </a:pPr>
            <a:r>
              <a:rPr lang="en-US" sz="2481" dirty="0">
                <a:solidFill>
                  <a:srgbClr val="F5BE4A"/>
                </a:solidFill>
                <a:latin typeface="Montserrat Classic Bold"/>
              </a:rPr>
              <a:t>pip install </a:t>
            </a:r>
            <a:r>
              <a:rPr lang="en-US" sz="2481" dirty="0" err="1">
                <a:solidFill>
                  <a:srgbClr val="F5BE4A"/>
                </a:solidFill>
                <a:latin typeface="Montserrat Classic Bold"/>
              </a:rPr>
              <a:t>ttkthemes</a:t>
            </a:r>
            <a:endParaRPr lang="en-US" sz="2481" dirty="0">
              <a:solidFill>
                <a:srgbClr val="F5BE4A"/>
              </a:solidFill>
              <a:latin typeface="Montserrat Classic Bold"/>
            </a:endParaRPr>
          </a:p>
          <a:p>
            <a:pPr marL="535667" lvl="1" indent="-267834">
              <a:lnSpc>
                <a:spcPts val="3473"/>
              </a:lnSpc>
              <a:buFont typeface="Arial"/>
              <a:buChar char="•"/>
            </a:pPr>
            <a:r>
              <a:rPr lang="en-US" sz="2481" dirty="0">
                <a:solidFill>
                  <a:srgbClr val="F5BE4A"/>
                </a:solidFill>
                <a:latin typeface="Montserrat Classic Bold"/>
              </a:rPr>
              <a:t>pip install </a:t>
            </a:r>
            <a:r>
              <a:rPr lang="en-US" sz="2481" dirty="0" err="1">
                <a:solidFill>
                  <a:srgbClr val="F5BE4A"/>
                </a:solidFill>
                <a:latin typeface="Montserrat Classic Bold"/>
              </a:rPr>
              <a:t>reportlab</a:t>
            </a:r>
            <a:endParaRPr lang="en-US" sz="2481" dirty="0">
              <a:solidFill>
                <a:srgbClr val="F5BE4A"/>
              </a:solidFill>
              <a:latin typeface="Montserrat Classic Bold"/>
            </a:endParaRPr>
          </a:p>
        </p:txBody>
      </p:sp>
      <p:sp>
        <p:nvSpPr>
          <p:cNvPr id="25" name="Freeform 25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151829" y="1732722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001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899033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003878" y="2209377"/>
            <a:ext cx="5470886" cy="9036813"/>
            <a:chOff x="0" y="0"/>
            <a:chExt cx="384429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10"/>
              <a:stretch>
                <a:fillRect l="-88479" r="-8691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4987423" y="876300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3856" y="1092417"/>
            <a:ext cx="146838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 Classic Bold"/>
              </a:rPr>
              <a:t>CODING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7138" y="1111554"/>
            <a:ext cx="13362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F2BE40"/>
                </a:solidFill>
                <a:latin typeface="Montserrat"/>
              </a:rPr>
              <a:t>School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2012" y="6987762"/>
            <a:ext cx="7099620" cy="2576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</a:rPr>
              <a:t>Modul Python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bawaan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merujuk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pada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kumpulan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pustaka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atau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perpustakaan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standar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telah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disertakan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dalam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distribusi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inti Python.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Dengan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kata lain,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modul-modul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ini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telah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menjadi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bagian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integral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dari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instalasi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Python,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sehingga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pengguna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tidak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perlu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melakukan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instalasi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tambahan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mengakses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fungsionalitas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disediakan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oleh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modul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sz="2100" dirty="0" err="1">
                <a:solidFill>
                  <a:srgbClr val="3B41C9"/>
                </a:solidFill>
                <a:latin typeface="Montserrat"/>
              </a:rPr>
              <a:t>tersebut</a:t>
            </a:r>
            <a:r>
              <a:rPr lang="en-US" sz="2100" dirty="0">
                <a:solidFill>
                  <a:srgbClr val="3B41C9"/>
                </a:solidFill>
                <a:latin typeface="Montserrat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92711" y="2343326"/>
            <a:ext cx="7415585" cy="254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 Bold"/>
              </a:rPr>
              <a:t>MODUL </a:t>
            </a:r>
            <a:r>
              <a:rPr lang="en-US" sz="6000" dirty="0" err="1">
                <a:solidFill>
                  <a:srgbClr val="3B41C9"/>
                </a:solidFill>
                <a:latin typeface="Archive Bold"/>
              </a:rPr>
              <a:t>Bawaan</a:t>
            </a:r>
            <a:r>
              <a:rPr lang="en-US" sz="6000" dirty="0">
                <a:solidFill>
                  <a:srgbClr val="3B41C9"/>
                </a:solidFill>
                <a:latin typeface="Archive Bold"/>
              </a:rPr>
              <a:t> APLIKASI PYTHON YANG DIGUNAKAN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64451" y="1310857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4763" y="7901952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749574" y="6213084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902812" y="6518931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01</a:t>
            </a:r>
          </a:p>
        </p:txBody>
      </p:sp>
      <p:sp>
        <p:nvSpPr>
          <p:cNvPr id="22" name="Freeform 22"/>
          <p:cNvSpPr/>
          <p:nvPr/>
        </p:nvSpPr>
        <p:spPr>
          <a:xfrm>
            <a:off x="6749574" y="7948437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902812" y="8276192"/>
            <a:ext cx="7698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33347" y="4819826"/>
            <a:ext cx="5366566" cy="129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667" lvl="1" indent="-267834">
              <a:lnSpc>
                <a:spcPts val="3473"/>
              </a:lnSpc>
              <a:buFont typeface="Arial"/>
              <a:buChar char="•"/>
            </a:pPr>
            <a:r>
              <a:rPr lang="en-US" sz="2481" dirty="0">
                <a:solidFill>
                  <a:srgbClr val="F5BE4A"/>
                </a:solidFill>
                <a:latin typeface="Montserrat Classic Bold"/>
              </a:rPr>
              <a:t>datetime</a:t>
            </a:r>
          </a:p>
          <a:p>
            <a:pPr marL="535667" lvl="1" indent="-267834">
              <a:lnSpc>
                <a:spcPts val="3473"/>
              </a:lnSpc>
              <a:buFont typeface="Arial"/>
              <a:buChar char="•"/>
            </a:pPr>
            <a:r>
              <a:rPr lang="en-US" sz="2481" dirty="0">
                <a:solidFill>
                  <a:srgbClr val="F5BE4A"/>
                </a:solidFill>
                <a:latin typeface="Montserrat Classic Bold"/>
              </a:rPr>
              <a:t>OS</a:t>
            </a:r>
          </a:p>
          <a:p>
            <a:pPr marL="535667" lvl="1" indent="-267834">
              <a:lnSpc>
                <a:spcPts val="3473"/>
              </a:lnSpc>
              <a:buFont typeface="Arial"/>
              <a:buChar char="•"/>
            </a:pPr>
            <a:r>
              <a:rPr lang="en-US" sz="2481" dirty="0">
                <a:solidFill>
                  <a:srgbClr val="F5BE4A"/>
                </a:solidFill>
                <a:latin typeface="Montserrat Classic Bold"/>
              </a:rPr>
              <a:t>sqlite3</a:t>
            </a:r>
          </a:p>
        </p:txBody>
      </p:sp>
      <p:sp>
        <p:nvSpPr>
          <p:cNvPr id="25" name="Freeform 25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151829" y="1732722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8258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51921" y="8001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53680" y="901859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16575473" y="9024799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7259300" y="9157850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5184" y="4497773"/>
            <a:ext cx="4149477" cy="4114800"/>
            <a:chOff x="0" y="0"/>
            <a:chExt cx="6888894" cy="68313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60041" y="3503920"/>
            <a:ext cx="2039763" cy="20397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872889" y="4523802"/>
            <a:ext cx="4149477" cy="4114800"/>
            <a:chOff x="0" y="0"/>
            <a:chExt cx="6888894" cy="68313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927746" y="3387393"/>
            <a:ext cx="2039763" cy="203976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9336691" y="4497773"/>
            <a:ext cx="4149477" cy="4114800"/>
            <a:chOff x="0" y="0"/>
            <a:chExt cx="6888894" cy="68313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393966" y="3607436"/>
            <a:ext cx="2039763" cy="203976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743599" y="193473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073115" y="4057682"/>
            <a:ext cx="967418" cy="932239"/>
          </a:xfrm>
          <a:custGeom>
            <a:avLst/>
            <a:gdLst/>
            <a:ahLst/>
            <a:cxnLst/>
            <a:rect l="l" t="t" r="r" b="b"/>
            <a:pathLst>
              <a:path w="967418" h="932239">
                <a:moveTo>
                  <a:pt x="0" y="0"/>
                </a:moveTo>
                <a:lnTo>
                  <a:pt x="967418" y="0"/>
                </a:lnTo>
                <a:lnTo>
                  <a:pt x="967418" y="932240"/>
                </a:lnTo>
                <a:lnTo>
                  <a:pt x="0" y="932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415623" y="3929504"/>
            <a:ext cx="1092615" cy="955542"/>
          </a:xfrm>
          <a:custGeom>
            <a:avLst/>
            <a:gdLst/>
            <a:ahLst/>
            <a:cxnLst/>
            <a:rect l="l" t="t" r="r" b="b"/>
            <a:pathLst>
              <a:path w="1092615" h="955542">
                <a:moveTo>
                  <a:pt x="0" y="0"/>
                </a:moveTo>
                <a:lnTo>
                  <a:pt x="1092615" y="0"/>
                </a:lnTo>
                <a:lnTo>
                  <a:pt x="1092615" y="955541"/>
                </a:lnTo>
                <a:lnTo>
                  <a:pt x="0" y="9555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80456" y="4220412"/>
            <a:ext cx="995487" cy="923088"/>
          </a:xfrm>
          <a:custGeom>
            <a:avLst/>
            <a:gdLst/>
            <a:ahLst/>
            <a:cxnLst/>
            <a:rect l="l" t="t" r="r" b="b"/>
            <a:pathLst>
              <a:path w="995487" h="923088">
                <a:moveTo>
                  <a:pt x="0" y="0"/>
                </a:moveTo>
                <a:lnTo>
                  <a:pt x="995487" y="0"/>
                </a:lnTo>
                <a:lnTo>
                  <a:pt x="995487" y="923088"/>
                </a:lnTo>
                <a:lnTo>
                  <a:pt x="0" y="9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3800494" y="4497773"/>
            <a:ext cx="4149477" cy="4114800"/>
            <a:chOff x="0" y="0"/>
            <a:chExt cx="6888894" cy="683132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4987423" y="3607436"/>
            <a:ext cx="2039763" cy="2039763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15500363" y="4136127"/>
            <a:ext cx="1075110" cy="982382"/>
          </a:xfrm>
          <a:custGeom>
            <a:avLst/>
            <a:gdLst/>
            <a:ahLst/>
            <a:cxnLst/>
            <a:rect l="l" t="t" r="r" b="b"/>
            <a:pathLst>
              <a:path w="1075110" h="982382">
                <a:moveTo>
                  <a:pt x="0" y="0"/>
                </a:moveTo>
                <a:lnTo>
                  <a:pt x="1075110" y="0"/>
                </a:lnTo>
                <a:lnTo>
                  <a:pt x="1075110" y="982382"/>
                </a:lnTo>
                <a:lnTo>
                  <a:pt x="0" y="98238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4987423" y="87912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851664" y="1505223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FITUR DI DALAMNYA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44161" y="6827664"/>
            <a:ext cx="3271523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pengguna dapat memilih barang yang akan dibeli (seperti menambahkan barang sesuai stock)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88893" y="6827664"/>
            <a:ext cx="3271523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pengguna dapat mengubah barang yang tersedia pada sesuai dengan stock terkini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44161" y="5936683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TAMBAH BARANG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42438" y="6038359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HAPUS BARANG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388893" y="5936683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EDIT BARANG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778086" y="6827664"/>
            <a:ext cx="3271523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pengguna dapat menghaous barang apabila tidak sesuai dengan stock terkini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371543" y="6038359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LIHAT BARANG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39471" y="6827664"/>
            <a:ext cx="3271523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pengguna dapat mencari seluruh jenis, stock,, dan jumlah barang yang tersedia.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8763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51921" y="6477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53680" y="749459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16575473" y="9024799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H="1">
            <a:off x="17259300" y="9157850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544355" y="4497773"/>
            <a:ext cx="4149477" cy="4114800"/>
            <a:chOff x="0" y="0"/>
            <a:chExt cx="6888894" cy="68313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599212" y="3503920"/>
            <a:ext cx="2039763" cy="20397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012060" y="4523802"/>
            <a:ext cx="4149477" cy="4114800"/>
            <a:chOff x="0" y="0"/>
            <a:chExt cx="6888894" cy="68313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066917" y="3387393"/>
            <a:ext cx="2039763" cy="203976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475862" y="4497773"/>
            <a:ext cx="4149477" cy="4114800"/>
            <a:chOff x="0" y="0"/>
            <a:chExt cx="6888894" cy="68313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533137" y="3607436"/>
            <a:ext cx="2039763" cy="2039763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6153608" y="285423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743599" y="1934738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212286" y="4057682"/>
            <a:ext cx="967418" cy="932239"/>
          </a:xfrm>
          <a:custGeom>
            <a:avLst/>
            <a:gdLst/>
            <a:ahLst/>
            <a:cxnLst/>
            <a:rect l="l" t="t" r="r" b="b"/>
            <a:pathLst>
              <a:path w="967418" h="932239">
                <a:moveTo>
                  <a:pt x="0" y="0"/>
                </a:moveTo>
                <a:lnTo>
                  <a:pt x="967418" y="0"/>
                </a:lnTo>
                <a:lnTo>
                  <a:pt x="967418" y="932240"/>
                </a:lnTo>
                <a:lnTo>
                  <a:pt x="0" y="9322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554794" y="3929504"/>
            <a:ext cx="1092615" cy="955542"/>
          </a:xfrm>
          <a:custGeom>
            <a:avLst/>
            <a:gdLst/>
            <a:ahLst/>
            <a:cxnLst/>
            <a:rect l="l" t="t" r="r" b="b"/>
            <a:pathLst>
              <a:path w="1092615" h="955542">
                <a:moveTo>
                  <a:pt x="0" y="0"/>
                </a:moveTo>
                <a:lnTo>
                  <a:pt x="1092615" y="0"/>
                </a:lnTo>
                <a:lnTo>
                  <a:pt x="1092615" y="955541"/>
                </a:lnTo>
                <a:lnTo>
                  <a:pt x="0" y="9555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119627" y="4220412"/>
            <a:ext cx="995487" cy="923088"/>
          </a:xfrm>
          <a:custGeom>
            <a:avLst/>
            <a:gdLst/>
            <a:ahLst/>
            <a:cxnLst/>
            <a:rect l="l" t="t" r="r" b="b"/>
            <a:pathLst>
              <a:path w="995487" h="923088">
                <a:moveTo>
                  <a:pt x="0" y="0"/>
                </a:moveTo>
                <a:lnTo>
                  <a:pt x="995487" y="0"/>
                </a:lnTo>
                <a:lnTo>
                  <a:pt x="995487" y="923088"/>
                </a:lnTo>
                <a:lnTo>
                  <a:pt x="0" y="923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55771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28700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836042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800000">
            <a:off x="1201178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4987423" y="72672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51664" y="1505223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FITUR DI DALAMNYA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83332" y="6827664"/>
            <a:ext cx="3271523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pengguna dapat memilih barang yang akan dibeli (seperti menambahkan barang sesuai stock)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28064" y="6827664"/>
            <a:ext cx="3271523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pengguna dapat mengubah barang yang tersedia pada sesuai dengan stock terkini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83332" y="5936683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FITUR CETAK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981609" y="6038359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TAMBAH DUMMY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528064" y="5936683"/>
            <a:ext cx="3271523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RESET DB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917257" y="6827664"/>
            <a:ext cx="3271523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B41C9"/>
                </a:solidFill>
                <a:latin typeface="Montserrat"/>
              </a:rPr>
              <a:t>pengguna dapat menghaous barang apabila tidak sesuai dengan stock terkini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23569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925328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8937" y="131424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52915" y="2772048"/>
            <a:ext cx="15182169" cy="6719754"/>
            <a:chOff x="0" y="0"/>
            <a:chExt cx="3998596" cy="1769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98596" cy="1769812"/>
            </a:xfrm>
            <a:custGeom>
              <a:avLst/>
              <a:gdLst/>
              <a:ahLst/>
              <a:cxnLst/>
              <a:rect l="l" t="t" r="r" b="b"/>
              <a:pathLst>
                <a:path w="3998596" h="1769812">
                  <a:moveTo>
                    <a:pt x="26007" y="0"/>
                  </a:moveTo>
                  <a:lnTo>
                    <a:pt x="3972589" y="0"/>
                  </a:lnTo>
                  <a:cubicBezTo>
                    <a:pt x="3979487" y="0"/>
                    <a:pt x="3986102" y="2740"/>
                    <a:pt x="3990979" y="7617"/>
                  </a:cubicBezTo>
                  <a:cubicBezTo>
                    <a:pt x="3995856" y="12494"/>
                    <a:pt x="3998596" y="19109"/>
                    <a:pt x="3998596" y="26007"/>
                  </a:cubicBezTo>
                  <a:lnTo>
                    <a:pt x="3998596" y="1743805"/>
                  </a:lnTo>
                  <a:cubicBezTo>
                    <a:pt x="3998596" y="1750702"/>
                    <a:pt x="3995856" y="1757317"/>
                    <a:pt x="3990979" y="1762195"/>
                  </a:cubicBezTo>
                  <a:cubicBezTo>
                    <a:pt x="3986102" y="1767072"/>
                    <a:pt x="3979487" y="1769812"/>
                    <a:pt x="3972589" y="1769812"/>
                  </a:cubicBezTo>
                  <a:lnTo>
                    <a:pt x="26007" y="1769812"/>
                  </a:lnTo>
                  <a:cubicBezTo>
                    <a:pt x="19109" y="1769812"/>
                    <a:pt x="12494" y="1767072"/>
                    <a:pt x="7617" y="1762195"/>
                  </a:cubicBezTo>
                  <a:cubicBezTo>
                    <a:pt x="2740" y="1757317"/>
                    <a:pt x="0" y="1750702"/>
                    <a:pt x="0" y="1743805"/>
                  </a:cubicBezTo>
                  <a:lnTo>
                    <a:pt x="0" y="26007"/>
                  </a:lnTo>
                  <a:cubicBezTo>
                    <a:pt x="0" y="19109"/>
                    <a:pt x="2740" y="12494"/>
                    <a:pt x="7617" y="7617"/>
                  </a:cubicBezTo>
                  <a:cubicBezTo>
                    <a:pt x="12494" y="2740"/>
                    <a:pt x="19109" y="0"/>
                    <a:pt x="26007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998596" cy="17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30600" y="2521012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131720" y="2887222"/>
            <a:ext cx="14041730" cy="6471528"/>
          </a:xfrm>
          <a:custGeom>
            <a:avLst/>
            <a:gdLst/>
            <a:ahLst/>
            <a:cxnLst/>
            <a:rect l="l" t="t" r="r" b="b"/>
            <a:pathLst>
              <a:path w="14041730" h="6471528">
                <a:moveTo>
                  <a:pt x="0" y="0"/>
                </a:moveTo>
                <a:lnTo>
                  <a:pt x="14041730" y="0"/>
                </a:lnTo>
                <a:lnTo>
                  <a:pt x="14041730" y="6471528"/>
                </a:lnTo>
                <a:lnTo>
                  <a:pt x="0" y="647152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t="-2780" b="-12149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987423" y="902595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20690" y="716928"/>
            <a:ext cx="973016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FITUR - HALAMAN UTAMA APLIKASI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00100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901859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8937" y="131424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52915" y="2772048"/>
            <a:ext cx="15182169" cy="6719754"/>
            <a:chOff x="0" y="0"/>
            <a:chExt cx="3998596" cy="1769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98596" cy="1769812"/>
            </a:xfrm>
            <a:custGeom>
              <a:avLst/>
              <a:gdLst/>
              <a:ahLst/>
              <a:cxnLst/>
              <a:rect l="l" t="t" r="r" b="b"/>
              <a:pathLst>
                <a:path w="3998596" h="1769812">
                  <a:moveTo>
                    <a:pt x="26007" y="0"/>
                  </a:moveTo>
                  <a:lnTo>
                    <a:pt x="3972589" y="0"/>
                  </a:lnTo>
                  <a:cubicBezTo>
                    <a:pt x="3979487" y="0"/>
                    <a:pt x="3986102" y="2740"/>
                    <a:pt x="3990979" y="7617"/>
                  </a:cubicBezTo>
                  <a:cubicBezTo>
                    <a:pt x="3995856" y="12494"/>
                    <a:pt x="3998596" y="19109"/>
                    <a:pt x="3998596" y="26007"/>
                  </a:cubicBezTo>
                  <a:lnTo>
                    <a:pt x="3998596" y="1743805"/>
                  </a:lnTo>
                  <a:cubicBezTo>
                    <a:pt x="3998596" y="1750702"/>
                    <a:pt x="3995856" y="1757317"/>
                    <a:pt x="3990979" y="1762195"/>
                  </a:cubicBezTo>
                  <a:cubicBezTo>
                    <a:pt x="3986102" y="1767072"/>
                    <a:pt x="3979487" y="1769812"/>
                    <a:pt x="3972589" y="1769812"/>
                  </a:cubicBezTo>
                  <a:lnTo>
                    <a:pt x="26007" y="1769812"/>
                  </a:lnTo>
                  <a:cubicBezTo>
                    <a:pt x="19109" y="1769812"/>
                    <a:pt x="12494" y="1767072"/>
                    <a:pt x="7617" y="1762195"/>
                  </a:cubicBezTo>
                  <a:cubicBezTo>
                    <a:pt x="2740" y="1757317"/>
                    <a:pt x="0" y="1750702"/>
                    <a:pt x="0" y="1743805"/>
                  </a:cubicBezTo>
                  <a:lnTo>
                    <a:pt x="0" y="26007"/>
                  </a:lnTo>
                  <a:cubicBezTo>
                    <a:pt x="0" y="19109"/>
                    <a:pt x="2740" y="12494"/>
                    <a:pt x="7617" y="7617"/>
                  </a:cubicBezTo>
                  <a:cubicBezTo>
                    <a:pt x="12494" y="2740"/>
                    <a:pt x="19109" y="0"/>
                    <a:pt x="26007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998596" cy="17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30600" y="2521012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15389" y="3053958"/>
            <a:ext cx="13457222" cy="6155932"/>
          </a:xfrm>
          <a:custGeom>
            <a:avLst/>
            <a:gdLst/>
            <a:ahLst/>
            <a:cxnLst/>
            <a:rect l="l" t="t" r="r" b="b"/>
            <a:pathLst>
              <a:path w="13457222" h="6155932">
                <a:moveTo>
                  <a:pt x="0" y="0"/>
                </a:moveTo>
                <a:lnTo>
                  <a:pt x="13457222" y="0"/>
                </a:lnTo>
                <a:lnTo>
                  <a:pt x="13457222" y="6155933"/>
                </a:lnTo>
                <a:lnTo>
                  <a:pt x="0" y="61559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b="-15678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987423" y="879126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78920" y="1085850"/>
            <a:ext cx="839707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FITUR - TAMBAH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751921" y="823569"/>
            <a:ext cx="433731" cy="433731"/>
          </a:xfrm>
          <a:custGeom>
            <a:avLst/>
            <a:gdLst/>
            <a:ahLst/>
            <a:cxnLst/>
            <a:rect l="l" t="t" r="r" b="b"/>
            <a:pathLst>
              <a:path w="433731" h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53680" y="925328"/>
            <a:ext cx="230213" cy="230213"/>
          </a:xfrm>
          <a:custGeom>
            <a:avLst/>
            <a:gdLst/>
            <a:ahLst/>
            <a:cxnLst/>
            <a:rect l="l" t="t" r="r" b="b"/>
            <a:pathLst>
              <a:path w="230213" h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3068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03617" y="9024799"/>
            <a:ext cx="467003" cy="467003"/>
          </a:xfrm>
          <a:custGeom>
            <a:avLst/>
            <a:gdLst/>
            <a:ahLst/>
            <a:cxnLst/>
            <a:rect l="l" t="t" r="r" b="b"/>
            <a:pathLst>
              <a:path w="467003" h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110959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76095" y="9157850"/>
            <a:ext cx="122046" cy="200900"/>
          </a:xfrm>
          <a:custGeom>
            <a:avLst/>
            <a:gdLst/>
            <a:ahLst/>
            <a:cxnLst/>
            <a:rect l="l" t="t" r="r" b="b"/>
            <a:pathLst>
              <a:path w="122046" h="200900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6896" y="6813173"/>
            <a:ext cx="421865" cy="421865"/>
          </a:xfrm>
          <a:custGeom>
            <a:avLst/>
            <a:gdLst/>
            <a:ahLst/>
            <a:cxnLst/>
            <a:rect l="l" t="t" r="r" b="b"/>
            <a:pathLst>
              <a:path w="421865" h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8937" y="131424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52915" y="2772048"/>
            <a:ext cx="15182169" cy="6719754"/>
            <a:chOff x="0" y="0"/>
            <a:chExt cx="3998596" cy="17698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98596" cy="1769812"/>
            </a:xfrm>
            <a:custGeom>
              <a:avLst/>
              <a:gdLst/>
              <a:ahLst/>
              <a:cxnLst/>
              <a:rect l="l" t="t" r="r" b="b"/>
              <a:pathLst>
                <a:path w="3998596" h="1769812">
                  <a:moveTo>
                    <a:pt x="26007" y="0"/>
                  </a:moveTo>
                  <a:lnTo>
                    <a:pt x="3972589" y="0"/>
                  </a:lnTo>
                  <a:cubicBezTo>
                    <a:pt x="3979487" y="0"/>
                    <a:pt x="3986102" y="2740"/>
                    <a:pt x="3990979" y="7617"/>
                  </a:cubicBezTo>
                  <a:cubicBezTo>
                    <a:pt x="3995856" y="12494"/>
                    <a:pt x="3998596" y="19109"/>
                    <a:pt x="3998596" y="26007"/>
                  </a:cubicBezTo>
                  <a:lnTo>
                    <a:pt x="3998596" y="1743805"/>
                  </a:lnTo>
                  <a:cubicBezTo>
                    <a:pt x="3998596" y="1750702"/>
                    <a:pt x="3995856" y="1757317"/>
                    <a:pt x="3990979" y="1762195"/>
                  </a:cubicBezTo>
                  <a:cubicBezTo>
                    <a:pt x="3986102" y="1767072"/>
                    <a:pt x="3979487" y="1769812"/>
                    <a:pt x="3972589" y="1769812"/>
                  </a:cubicBezTo>
                  <a:lnTo>
                    <a:pt x="26007" y="1769812"/>
                  </a:lnTo>
                  <a:cubicBezTo>
                    <a:pt x="19109" y="1769812"/>
                    <a:pt x="12494" y="1767072"/>
                    <a:pt x="7617" y="1762195"/>
                  </a:cubicBezTo>
                  <a:cubicBezTo>
                    <a:pt x="2740" y="1757317"/>
                    <a:pt x="0" y="1750702"/>
                    <a:pt x="0" y="1743805"/>
                  </a:cubicBezTo>
                  <a:lnTo>
                    <a:pt x="0" y="26007"/>
                  </a:lnTo>
                  <a:cubicBezTo>
                    <a:pt x="0" y="19109"/>
                    <a:pt x="2740" y="12494"/>
                    <a:pt x="7617" y="7617"/>
                  </a:cubicBezTo>
                  <a:cubicBezTo>
                    <a:pt x="12494" y="2740"/>
                    <a:pt x="19109" y="0"/>
                    <a:pt x="26007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3998596" cy="1769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230600" y="2521012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15389" y="2924736"/>
            <a:ext cx="13457222" cy="6414378"/>
          </a:xfrm>
          <a:custGeom>
            <a:avLst/>
            <a:gdLst/>
            <a:ahLst/>
            <a:cxnLst/>
            <a:rect l="l" t="t" r="r" b="b"/>
            <a:pathLst>
              <a:path w="13457222" h="6414378">
                <a:moveTo>
                  <a:pt x="0" y="0"/>
                </a:moveTo>
                <a:lnTo>
                  <a:pt x="13457222" y="0"/>
                </a:lnTo>
                <a:lnTo>
                  <a:pt x="13457222" y="6414377"/>
                </a:lnTo>
                <a:lnTo>
                  <a:pt x="0" y="641437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b="-1112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987423" y="902595"/>
            <a:ext cx="127583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78920" y="1085850"/>
            <a:ext cx="973016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LIST DATA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334</Words>
  <Application>Microsoft Office PowerPoint</Application>
  <PresentationFormat>Custom</PresentationFormat>
  <Paragraphs>79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Montserrat Classic Bold</vt:lpstr>
      <vt:lpstr>Calibri</vt:lpstr>
      <vt:lpstr>Montserrat Classic</vt:lpstr>
      <vt:lpstr>Montserrat</vt:lpstr>
      <vt:lpstr>Arial</vt:lpstr>
      <vt:lpstr>Archive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School for Kids Presentation</dc:title>
  <cp:lastModifiedBy>Eko Aryo</cp:lastModifiedBy>
  <cp:revision>16</cp:revision>
  <dcterms:created xsi:type="dcterms:W3CDTF">2006-08-16T00:00:00Z</dcterms:created>
  <dcterms:modified xsi:type="dcterms:W3CDTF">2024-01-03T15:24:28Z</dcterms:modified>
  <dc:identifier>DAF4tGvnbq0</dc:identifier>
</cp:coreProperties>
</file>